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50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5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97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333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5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25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49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64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89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00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1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39BC-D93F-4F60-911E-6F45827AB7FC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4A78-7931-4EDE-B231-CA09231A44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23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4" t="32915" r="23953" b="15310"/>
          <a:stretch/>
        </p:blipFill>
        <p:spPr bwMode="auto">
          <a:xfrm>
            <a:off x="611560" y="1916832"/>
            <a:ext cx="800037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476672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asistió </a:t>
            </a:r>
            <a:r>
              <a:rPr lang="es-MX" sz="3200" b="1" dirty="0"/>
              <a:t>en el ultimo año (al menos una vez al año)</a:t>
            </a:r>
          </a:p>
        </p:txBody>
      </p:sp>
    </p:spTree>
    <p:extLst>
      <p:ext uri="{BB962C8B-B14F-4D97-AF65-F5344CB8AC3E}">
        <p14:creationId xmlns:p14="http://schemas.microsoft.com/office/powerpoint/2010/main" val="326590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Pago </a:t>
            </a:r>
            <a:r>
              <a:rPr lang="es-MX" dirty="0"/>
              <a:t>por entrar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1" t="28656" r="7122" b="11569"/>
          <a:stretch/>
        </p:blipFill>
        <p:spPr bwMode="auto">
          <a:xfrm>
            <a:off x="-180528" y="1484784"/>
            <a:ext cx="956336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82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</a:t>
            </a:r>
            <a:r>
              <a:rPr lang="es-MX" dirty="0" smtClean="0"/>
              <a:t>La música que escucha la compra?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1084295"/>
            <a:ext cx="8896881" cy="577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813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Pago por entrar</vt:lpstr>
      <vt:lpstr>¿La música que escucha la compra?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Javier</cp:lastModifiedBy>
  <cp:revision>1</cp:revision>
  <dcterms:created xsi:type="dcterms:W3CDTF">2015-10-27T01:36:11Z</dcterms:created>
  <dcterms:modified xsi:type="dcterms:W3CDTF">2015-10-27T01:41:37Z</dcterms:modified>
</cp:coreProperties>
</file>