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39BC-D93F-4F60-911E-6F45827AB7FC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4A78-7931-4EDE-B231-CA09231A4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4500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39BC-D93F-4F60-911E-6F45827AB7FC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4A78-7931-4EDE-B231-CA09231A4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576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39BC-D93F-4F60-911E-6F45827AB7FC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4A78-7931-4EDE-B231-CA09231A4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0979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39BC-D93F-4F60-911E-6F45827AB7FC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4A78-7931-4EDE-B231-CA09231A4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3332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39BC-D93F-4F60-911E-6F45827AB7FC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4A78-7931-4EDE-B231-CA09231A4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652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39BC-D93F-4F60-911E-6F45827AB7FC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4A78-7931-4EDE-B231-CA09231A4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258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39BC-D93F-4F60-911E-6F45827AB7FC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4A78-7931-4EDE-B231-CA09231A4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0495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39BC-D93F-4F60-911E-6F45827AB7FC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4A78-7931-4EDE-B231-CA09231A4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864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39BC-D93F-4F60-911E-6F45827AB7FC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4A78-7931-4EDE-B231-CA09231A4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1894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39BC-D93F-4F60-911E-6F45827AB7FC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4A78-7931-4EDE-B231-CA09231A4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001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39BC-D93F-4F60-911E-6F45827AB7FC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4A78-7931-4EDE-B231-CA09231A4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214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639BC-D93F-4F60-911E-6F45827AB7FC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94A78-7931-4EDE-B231-CA09231A44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523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54" t="32915" r="23953" b="15310"/>
          <a:stretch/>
        </p:blipFill>
        <p:spPr bwMode="auto">
          <a:xfrm>
            <a:off x="611560" y="1916832"/>
            <a:ext cx="8000378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115616" y="476672"/>
            <a:ext cx="6192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/>
              <a:t>asistió </a:t>
            </a:r>
            <a:r>
              <a:rPr lang="es-MX" sz="3200" b="1" dirty="0"/>
              <a:t>en el ultimo año (al menos una vez al año)</a:t>
            </a:r>
          </a:p>
        </p:txBody>
      </p:sp>
    </p:spTree>
    <p:extLst>
      <p:ext uri="{BB962C8B-B14F-4D97-AF65-F5344CB8AC3E}">
        <p14:creationId xmlns:p14="http://schemas.microsoft.com/office/powerpoint/2010/main" val="3265905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Pago </a:t>
            </a:r>
            <a:r>
              <a:rPr lang="es-MX" dirty="0"/>
              <a:t>por entrar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61" t="28656" r="7122" b="11569"/>
          <a:stretch/>
        </p:blipFill>
        <p:spPr bwMode="auto">
          <a:xfrm>
            <a:off x="-180528" y="1484784"/>
            <a:ext cx="9563369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6821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¿</a:t>
            </a:r>
            <a:r>
              <a:rPr lang="es-MX" dirty="0" smtClean="0"/>
              <a:t>La música que escucha la compra?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01" y="1084295"/>
            <a:ext cx="8896881" cy="5773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08133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</Words>
  <Application>Microsoft Office PowerPoint</Application>
  <PresentationFormat>Presentación en pantalla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Pago por entrar</vt:lpstr>
      <vt:lpstr>¿La música que escucha la compra?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</dc:creator>
  <cp:lastModifiedBy>Javier</cp:lastModifiedBy>
  <cp:revision>1</cp:revision>
  <dcterms:created xsi:type="dcterms:W3CDTF">2015-10-27T01:36:11Z</dcterms:created>
  <dcterms:modified xsi:type="dcterms:W3CDTF">2015-10-27T01:41:37Z</dcterms:modified>
</cp:coreProperties>
</file>